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56" r:id="rId2"/>
    <p:sldMasterId id="2147483768" r:id="rId3"/>
  </p:sldMasterIdLst>
  <p:sldIdLst>
    <p:sldId id="326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05.04.2021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05.04.2021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05.04.2021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05.04.2021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05.04.2021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05.04.2021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05.04.2021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05.04.2021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05.04.2021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05.04.2021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05.04.2021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05.04.2021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05.04.2021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05.04.2021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05.04.2021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05.04.2021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23720DD-5B6D-40BF-8493-A6B52D484E6B}" type="datetimeFigureOut">
              <a:rPr lang="tr-TR" smtClean="0"/>
              <a:t>05.04.2021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23720DD-5B6D-40BF-8493-A6B52D484E6B}" type="datetimeFigureOut">
              <a:rPr lang="tr-TR" smtClean="0"/>
              <a:t>05.04.2021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05.04.2021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727201" y="1794934"/>
            <a:ext cx="5723468" cy="2210129"/>
          </a:xfrm>
        </p:spPr>
        <p:txBody>
          <a:bodyPr>
            <a:noAutofit/>
          </a:bodyPr>
          <a:lstStyle/>
          <a:p>
            <a:r>
              <a:rPr lang="tr-TR" sz="5400" dirty="0" smtClean="0">
                <a:solidFill>
                  <a:srgbClr val="FF0000"/>
                </a:solidFill>
                <a:latin typeface="TTKB Dik Temel Abece" pitchFamily="2" charset="-94"/>
              </a:rPr>
              <a:t>1. SINIF </a:t>
            </a:r>
            <a:br>
              <a:rPr lang="tr-TR" sz="5400" dirty="0" smtClean="0">
                <a:solidFill>
                  <a:srgbClr val="FF0000"/>
                </a:solidFill>
                <a:latin typeface="TTKB Dik Temel Abece" pitchFamily="2" charset="-94"/>
              </a:rPr>
            </a:br>
            <a:r>
              <a:rPr lang="tr-TR" sz="5400" dirty="0" smtClean="0">
                <a:solidFill>
                  <a:srgbClr val="FF0000"/>
                </a:solidFill>
                <a:latin typeface="TTKB Dik Temel Abece" pitchFamily="2" charset="-94"/>
              </a:rPr>
              <a:t>ZIT ANLAMLI KELİMELER</a:t>
            </a:r>
            <a:endParaRPr lang="tr-TR" sz="5400" dirty="0">
              <a:solidFill>
                <a:srgbClr val="FF0000"/>
              </a:solidFill>
              <a:latin typeface="TTKB Dik Temel Abece" pitchFamily="2" charset="-94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27200" y="4365104"/>
            <a:ext cx="5712179" cy="895518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tr-TR" sz="4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hatem.sefika_ogrtmn</a:t>
            </a:r>
            <a:endParaRPr lang="tr-TR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8193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15816" y="2708920"/>
            <a:ext cx="4743629" cy="3014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GÜZEL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15616" y="866858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5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433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43808" y="2708919"/>
            <a:ext cx="4815637" cy="3014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ÇİRKİN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prstClr val="black"/>
                </a:solidFill>
                <a:latin typeface="TTKB Dik Temel Abece" pitchFamily="2" charset="-94"/>
              </a:rPr>
              <a:t>ZIT ANLAMLISI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3076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87824" y="2708920"/>
            <a:ext cx="4671621" cy="3014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DOST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15616" y="866858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9048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23728" y="2852935"/>
            <a:ext cx="5535717" cy="2870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DÜŞMAN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prstClr val="black"/>
                </a:solidFill>
                <a:latin typeface="TTKB Dik Temel Abece" pitchFamily="2" charset="-94"/>
              </a:rPr>
              <a:t>ZIT ANLAMLISI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356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87824" y="2708919"/>
            <a:ext cx="4671621" cy="3014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HIZLI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15616" y="866858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591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99792" y="2708920"/>
            <a:ext cx="4959653" cy="3014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YAVAŞ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prstClr val="black"/>
                </a:solidFill>
                <a:latin typeface="TTKB Dik Temel Abece" pitchFamily="2" charset="-94"/>
              </a:rPr>
              <a:t>ZIT ANLAMLISI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890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27784" y="2780927"/>
            <a:ext cx="5031661" cy="2942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BEYAZ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15616" y="866858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2096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15816" y="2924943"/>
            <a:ext cx="4743629" cy="2798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SİYAH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prstClr val="black"/>
                </a:solidFill>
                <a:latin typeface="TTKB Dik Temel Abece" pitchFamily="2" charset="-94"/>
              </a:rPr>
              <a:t>ZIT ANLAMLISI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70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87824" y="2708919"/>
            <a:ext cx="4671621" cy="3014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UZAK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15616" y="866858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9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9400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87824" y="2852936"/>
            <a:ext cx="4671621" cy="2870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YAKIN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prstClr val="black"/>
                </a:solidFill>
                <a:latin typeface="TTKB Dik Temel Abece" pitchFamily="2" charset="-94"/>
              </a:rPr>
              <a:t>ZIT ANLAMLISI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539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2570170"/>
          </a:xfrm>
        </p:spPr>
        <p:txBody>
          <a:bodyPr>
            <a:normAutofit/>
          </a:bodyPr>
          <a:lstStyle/>
          <a:p>
            <a:r>
              <a:rPr lang="tr-TR" sz="9600" dirty="0" smtClean="0">
                <a:latin typeface="TTKB Dik Temel Abece" pitchFamily="2" charset="-94"/>
              </a:rPr>
              <a:t>UZUN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31640" y="1268760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767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99792" y="2780927"/>
            <a:ext cx="4959653" cy="2942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TEMİZ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15616" y="866858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10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634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1840" y="2924944"/>
            <a:ext cx="4527605" cy="279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KİRLİ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prstClr val="black"/>
                </a:solidFill>
                <a:latin typeface="TTKB Dik Temel Abece" pitchFamily="2" charset="-94"/>
              </a:rPr>
              <a:t>ZIT ANLAMLISI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707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15816" y="2708920"/>
            <a:ext cx="4743629" cy="3014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ZAYIF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15616" y="866858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800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55776" y="2852935"/>
            <a:ext cx="5103669" cy="2870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ŞİŞMAN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prstClr val="black"/>
                </a:solidFill>
                <a:latin typeface="TTKB Dik Temel Abece" pitchFamily="2" charset="-94"/>
              </a:rPr>
              <a:t>ZIT ANLAMLISI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626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75856" y="2780927"/>
            <a:ext cx="4383589" cy="2942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ÖN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15616" y="866858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12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0440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15816" y="2996951"/>
            <a:ext cx="4743629" cy="2726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ARKA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prstClr val="black"/>
                </a:solidFill>
                <a:latin typeface="TTKB Dik Temel Abece" pitchFamily="2" charset="-94"/>
              </a:rPr>
              <a:t>ZIT ANLAMLISI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2492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19872" y="2852935"/>
            <a:ext cx="4239573" cy="2870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YAZ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15616" y="866858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13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3988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35896" y="2780929"/>
            <a:ext cx="4023549" cy="2942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KIŞ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prstClr val="black"/>
                </a:solidFill>
                <a:latin typeface="TTKB Dik Temel Abece" pitchFamily="2" charset="-94"/>
              </a:rPr>
              <a:t>ZIT ANLAMLISI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403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15816" y="2708921"/>
            <a:ext cx="4743629" cy="3014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GENİŞ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15616" y="866858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14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7777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75856" y="2852937"/>
            <a:ext cx="4383589" cy="2870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DAR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dirty="0" smtClean="0">
                <a:latin typeface="TTKB Dik Temel Abece" pitchFamily="2" charset="-94"/>
              </a:rPr>
              <a:t>ZIT ANLAMLISI</a:t>
            </a:r>
            <a:endParaRPr lang="tr-TR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78078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03848" y="2708919"/>
            <a:ext cx="4455597" cy="3014149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 </a:t>
            </a:r>
            <a:r>
              <a:rPr lang="tr-TR" sz="9600" dirty="0" smtClean="0">
                <a:latin typeface="TTKB Dik Temel Abece" pitchFamily="2" charset="-94"/>
              </a:rPr>
              <a:t>KISA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TKB Dik Temel Abece" pitchFamily="2" charset="-94"/>
              </a:rPr>
              <a:t>ZIT ANLAMLISI</a:t>
            </a:r>
            <a:endParaRPr lang="tr-TR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27862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11760" y="2708921"/>
            <a:ext cx="5247685" cy="3014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ZENGİN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15616" y="866858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15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679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1840" y="2924944"/>
            <a:ext cx="4527605" cy="279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FAKİR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TKB Dik Temel Abece" pitchFamily="2" charset="-94"/>
              </a:rPr>
              <a:t>ZIT ANLAMLISI</a:t>
            </a:r>
            <a:endParaRPr lang="tr-TR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52204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19872" y="2780927"/>
            <a:ext cx="4239573" cy="2942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SOL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15616" y="866858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16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961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75856" y="2852935"/>
            <a:ext cx="4383589" cy="2870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SAĞ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TKB Dik Temel Abece" pitchFamily="2" charset="-94"/>
              </a:rPr>
              <a:t>ZIT ANLAMLISI</a:t>
            </a:r>
            <a:endParaRPr lang="tr-TR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12726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47864" y="2852935"/>
            <a:ext cx="4311581" cy="2870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ÜST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15616" y="866858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187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47864" y="2780928"/>
            <a:ext cx="4311581" cy="2942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ALT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TKB Dik Temel Abece" pitchFamily="2" charset="-94"/>
              </a:rPr>
              <a:t>ZIT ANLAMLISI</a:t>
            </a:r>
            <a:endParaRPr lang="tr-TR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10268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59832" y="2780927"/>
            <a:ext cx="4599613" cy="2942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SORU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15616" y="866858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778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71800" y="2708920"/>
            <a:ext cx="4887645" cy="3014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CEVAP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TKB Dik Temel Abece" pitchFamily="2" charset="-94"/>
              </a:rPr>
              <a:t>ZIT ANLAMLISI</a:t>
            </a:r>
            <a:endParaRPr lang="tr-TR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75186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15816" y="2708919"/>
            <a:ext cx="4743629" cy="3014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KOLAY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15616" y="866858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19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6664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19872" y="2708919"/>
            <a:ext cx="4239573" cy="3014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ZOR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TKB Dik Temel Abece" pitchFamily="2" charset="-94"/>
              </a:rPr>
              <a:t>ZIT ANLAMLISI</a:t>
            </a:r>
            <a:endParaRPr lang="tr-TR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35760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75856" y="2564903"/>
            <a:ext cx="4383589" cy="31581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ESKİ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6" name="Oval 5"/>
          <p:cNvSpPr/>
          <p:nvPr/>
        </p:nvSpPr>
        <p:spPr>
          <a:xfrm>
            <a:off x="1115616" y="866858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3176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19872" y="2708919"/>
            <a:ext cx="4239573" cy="3014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ACI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15616" y="866858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20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689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87824" y="2852936"/>
            <a:ext cx="4671621" cy="2870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TATLI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TKB Dik Temel Abece" pitchFamily="2" charset="-94"/>
              </a:rPr>
              <a:t>ZIT ANLAMLISI</a:t>
            </a:r>
            <a:endParaRPr lang="tr-TR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88926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419872" y="2564903"/>
            <a:ext cx="4239573" cy="31581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EVLİ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15616" y="866858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83304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43808" y="2924943"/>
            <a:ext cx="4815637" cy="2798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BEKAR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TKB Dik Temel Abece" pitchFamily="2" charset="-94"/>
              </a:rPr>
              <a:t>ZIT ANLAMLISI</a:t>
            </a:r>
            <a:endParaRPr lang="tr-TR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3149591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59832" y="2924943"/>
            <a:ext cx="4599613" cy="2798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ÖDÜL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15616" y="866858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22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67098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59832" y="3068959"/>
            <a:ext cx="4599613" cy="2654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CEZA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TKB Dik Temel Abece" pitchFamily="2" charset="-94"/>
              </a:rPr>
              <a:t>ZIT ANLAMLISI</a:t>
            </a:r>
            <a:endParaRPr lang="tr-TR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5969098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1840" y="2852935"/>
            <a:ext cx="4527605" cy="2870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YAŞLI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15616" y="866858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23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55788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87824" y="2852936"/>
            <a:ext cx="4671621" cy="2870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GENÇ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TKB Dik Temel Abece" pitchFamily="2" charset="-94"/>
              </a:rPr>
              <a:t>ZIT ANLAMLISI</a:t>
            </a:r>
            <a:endParaRPr lang="tr-TR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109714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55776" y="2924943"/>
            <a:ext cx="5103669" cy="2798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YUKARI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15616" y="866858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24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328662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43808" y="2924943"/>
            <a:ext cx="4815637" cy="2798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AŞAĞI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TKB Dik Temel Abece" pitchFamily="2" charset="-94"/>
              </a:rPr>
              <a:t>ZIT ANLAMLISI</a:t>
            </a:r>
            <a:endParaRPr lang="tr-TR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504446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19872" y="2564903"/>
            <a:ext cx="4239573" cy="31581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YENİ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TKB Dik Temel Abece" pitchFamily="2" charset="-94"/>
              </a:rPr>
              <a:t>ZIT ANLAMLISI</a:t>
            </a:r>
            <a:endParaRPr lang="tr-TR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41683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59832" y="2708921"/>
            <a:ext cx="4599613" cy="3014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ÇOK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15616" y="866858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25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177966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07904" y="2924943"/>
            <a:ext cx="3951541" cy="2798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AZ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TKB Dik Temel Abece" pitchFamily="2" charset="-94"/>
              </a:rPr>
              <a:t>ZIT ANLAMLISI</a:t>
            </a:r>
            <a:endParaRPr lang="tr-TR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1320594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87824" y="2708921"/>
            <a:ext cx="4671621" cy="3014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/>
              <a:t>SABAH</a:t>
            </a:r>
            <a:endParaRPr lang="tr-TR" sz="9600" dirty="0"/>
          </a:p>
        </p:txBody>
      </p:sp>
      <p:sp>
        <p:nvSpPr>
          <p:cNvPr id="4" name="Oval 3"/>
          <p:cNvSpPr/>
          <p:nvPr/>
        </p:nvSpPr>
        <p:spPr>
          <a:xfrm>
            <a:off x="1115616" y="866858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26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01459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71800" y="2780927"/>
            <a:ext cx="4887645" cy="2942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AKŞAM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TKB Dik Temel Abece" pitchFamily="2" charset="-94"/>
              </a:rPr>
              <a:t>ZIT ANLAMLISI</a:t>
            </a:r>
            <a:endParaRPr lang="tr-TR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9769123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83768" y="2852937"/>
            <a:ext cx="5175677" cy="2870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DOĞRU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15616" y="866858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211215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71800" y="2852936"/>
            <a:ext cx="4887645" cy="2438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YANLIŞ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TKB Dik Temel Abece" pitchFamily="2" charset="-94"/>
              </a:rPr>
              <a:t>ZIT ANLAMLISI</a:t>
            </a:r>
            <a:endParaRPr lang="tr-TR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1694895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059832" y="2780929"/>
            <a:ext cx="4599613" cy="2942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SICAK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15616" y="866858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999704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71800" y="2924944"/>
            <a:ext cx="4887645" cy="279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SOĞUK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TKB Dik Temel Abece" pitchFamily="2" charset="-94"/>
              </a:rPr>
              <a:t>ZIT ANLAMLISI</a:t>
            </a:r>
            <a:endParaRPr lang="tr-TR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2369177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27784" y="2924943"/>
            <a:ext cx="5031661" cy="2798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GECE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15616" y="866858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29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51444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51720" y="2924943"/>
            <a:ext cx="5607725" cy="2798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GÜNDÜZ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latin typeface="TTKB Dik Temel Abece" pitchFamily="2" charset="-94"/>
              </a:rPr>
              <a:t>ZIT ANLAMLISI</a:t>
            </a:r>
            <a:endParaRPr lang="tr-TR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529682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91880" y="2708921"/>
            <a:ext cx="4167565" cy="3014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İLERİ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15616" y="866858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0828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99792" y="2780929"/>
            <a:ext cx="4959653" cy="2942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BÜYÜK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15616" y="866858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30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4443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43808" y="2852935"/>
            <a:ext cx="4815637" cy="2870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KÜÇÜK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TKB Dik Temel Abece" pitchFamily="2" charset="-94"/>
              </a:rPr>
              <a:t>ZIT ANLAMLISI</a:t>
            </a:r>
            <a:endParaRPr lang="tr-TR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576597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87824" y="2852935"/>
            <a:ext cx="4671621" cy="2870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SAVAŞ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15616" y="866858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12588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59832" y="2924943"/>
            <a:ext cx="4599613" cy="2798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BARIŞ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TKB Dik Temel Abece" pitchFamily="2" charset="-94"/>
              </a:rPr>
              <a:t>ZIT ANLAMLISI</a:t>
            </a:r>
            <a:endParaRPr lang="tr-TR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5621762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55776" y="2780929"/>
            <a:ext cx="5103669" cy="2942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ÇUKUR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15616" y="866858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32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89060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11760" y="2852936"/>
            <a:ext cx="5247685" cy="2870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TÜMSEK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TKB Dik Temel Abece" pitchFamily="2" charset="-94"/>
              </a:rPr>
              <a:t>ZIT ANLAMLISI</a:t>
            </a:r>
            <a:endParaRPr lang="tr-TR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672645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71800" y="2780927"/>
            <a:ext cx="4887645" cy="2942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İNMEK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15616" y="866858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33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30918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55776" y="2780927"/>
            <a:ext cx="5103669" cy="2942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ÇIKMAK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TKB Dik Temel Abece" pitchFamily="2" charset="-94"/>
              </a:rPr>
              <a:t>ZIT ANLAMLISI</a:t>
            </a:r>
            <a:endParaRPr lang="tr-TR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90405938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51920" y="2708919"/>
            <a:ext cx="3807525" cy="3014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İÇ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15616" y="866858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34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0257617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91880" y="2780927"/>
            <a:ext cx="4167565" cy="2942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DIŞ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TKB Dik Temel Abece" pitchFamily="2" charset="-94"/>
              </a:rPr>
              <a:t>ZIT ANLAMLISI</a:t>
            </a:r>
            <a:endParaRPr lang="tr-TR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816271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1840" y="2636911"/>
            <a:ext cx="4527605" cy="3086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GERİ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TTKB Dik Temel Abece" pitchFamily="2" charset="-94"/>
              </a:rPr>
              <a:t>ZIT ANLAMLISI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994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15816" y="2780927"/>
            <a:ext cx="4743629" cy="2942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TAZE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15616" y="866858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35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61039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15816" y="2708919"/>
            <a:ext cx="4743629" cy="3014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BAYAT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TKB Dik Temel Abece" pitchFamily="2" charset="-94"/>
              </a:rPr>
              <a:t>ZIT ANLAMLISI</a:t>
            </a:r>
            <a:endParaRPr lang="tr-TR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512702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59832" y="2687783"/>
            <a:ext cx="4599613" cy="3035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AÇIK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7" name="Oval 6"/>
          <p:cNvSpPr/>
          <p:nvPr/>
        </p:nvSpPr>
        <p:spPr>
          <a:xfrm>
            <a:off x="1115616" y="866858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3233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43808" y="2780928"/>
            <a:ext cx="4815637" cy="2942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latin typeface="TTKB Dik Temel Abece" pitchFamily="2" charset="-94"/>
              </a:rPr>
              <a:t>KAPALI</a:t>
            </a:r>
            <a:endParaRPr lang="tr-TR" sz="9600" dirty="0">
              <a:latin typeface="TTKB Dik Temel Abece" pitchFamily="2" charset="-94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prstClr val="black"/>
                </a:solidFill>
                <a:latin typeface="TTKB Dik Temel Abece" pitchFamily="2" charset="-94"/>
              </a:rPr>
              <a:t>ZIT ANLAMLISI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908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Raptiye">
  <a:themeElements>
    <a:clrScheme name="Raptiy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Raptiy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ptiy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aptiye">
  <a:themeElements>
    <a:clrScheme name="Raptiy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Raptiy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ptiy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ilt">
  <a:themeElements>
    <a:clrScheme name="Cilt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ilt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lt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121</TotalTime>
  <Words>181</Words>
  <Application>Microsoft Office PowerPoint</Application>
  <PresentationFormat>Ekran Gösterisi (4:3)</PresentationFormat>
  <Paragraphs>142</Paragraphs>
  <Slides>71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71</vt:i4>
      </vt:variant>
    </vt:vector>
  </HeadingPairs>
  <TitlesOfParts>
    <vt:vector size="74" baseType="lpstr">
      <vt:lpstr>Raptiye</vt:lpstr>
      <vt:lpstr>1_Raptiye</vt:lpstr>
      <vt:lpstr>Cilt</vt:lpstr>
      <vt:lpstr>1. SINIF  ZIT ANLAMLI KELİMELER</vt:lpstr>
      <vt:lpstr>UZUN</vt:lpstr>
      <vt:lpstr>ZIT ANLAMLISI</vt:lpstr>
      <vt:lpstr>PowerPoint Sunusu</vt:lpstr>
      <vt:lpstr>ZIT ANLAMLISI</vt:lpstr>
      <vt:lpstr>PowerPoint Sunusu</vt:lpstr>
      <vt:lpstr>ZIT ANLAMLISI</vt:lpstr>
      <vt:lpstr>PowerPoint Sunusu</vt:lpstr>
      <vt:lpstr>ZIT ANLAMLISI</vt:lpstr>
      <vt:lpstr>PowerPoint Sunusu</vt:lpstr>
      <vt:lpstr>ZIT ANLAMLISI</vt:lpstr>
      <vt:lpstr>PowerPoint Sunusu</vt:lpstr>
      <vt:lpstr>ZIT ANLAMLISI</vt:lpstr>
      <vt:lpstr>PowerPoint Sunusu</vt:lpstr>
      <vt:lpstr>ZIT ANLAMLISI</vt:lpstr>
      <vt:lpstr>PowerPoint Sunusu</vt:lpstr>
      <vt:lpstr>ZIT ANLAMLISI</vt:lpstr>
      <vt:lpstr>PowerPoint Sunusu</vt:lpstr>
      <vt:lpstr>ZIT ANLAMLISI</vt:lpstr>
      <vt:lpstr>PowerPoint Sunusu</vt:lpstr>
      <vt:lpstr>ZIT ANLAMLISI</vt:lpstr>
      <vt:lpstr>PowerPoint Sunusu</vt:lpstr>
      <vt:lpstr>ZIT ANLAMLISI</vt:lpstr>
      <vt:lpstr>PowerPoint Sunusu</vt:lpstr>
      <vt:lpstr>ZIT ANLAMLISI</vt:lpstr>
      <vt:lpstr>PowerPoint Sunusu</vt:lpstr>
      <vt:lpstr>ZIT ANLAMLISI</vt:lpstr>
      <vt:lpstr>PowerPoint Sunusu</vt:lpstr>
      <vt:lpstr>ZIT ANLAMLISI</vt:lpstr>
      <vt:lpstr>PowerPoint Sunusu</vt:lpstr>
      <vt:lpstr>ZIT ANLAMLISI</vt:lpstr>
      <vt:lpstr>PowerPoint Sunusu</vt:lpstr>
      <vt:lpstr>ZIT ANLAMLISI</vt:lpstr>
      <vt:lpstr>PowerPoint Sunusu</vt:lpstr>
      <vt:lpstr>ZIT ANLAMLISI</vt:lpstr>
      <vt:lpstr>PowerPoint Sunusu</vt:lpstr>
      <vt:lpstr>ZIT ANLAMLISI</vt:lpstr>
      <vt:lpstr>PowerPoint Sunusu</vt:lpstr>
      <vt:lpstr>ZIT ANLAMLISI</vt:lpstr>
      <vt:lpstr>PowerPoint Sunusu</vt:lpstr>
      <vt:lpstr>ZIT ANLAMLISI</vt:lpstr>
      <vt:lpstr>PowerPoint Sunusu</vt:lpstr>
      <vt:lpstr>ZIT ANLAMLISI</vt:lpstr>
      <vt:lpstr>PowerPoint Sunusu</vt:lpstr>
      <vt:lpstr>ZIT ANLAMLISI</vt:lpstr>
      <vt:lpstr>PowerPoint Sunusu</vt:lpstr>
      <vt:lpstr>ZIT ANLAMLISI</vt:lpstr>
      <vt:lpstr>PowerPoint Sunusu</vt:lpstr>
      <vt:lpstr>ZIT ANLAMLISI</vt:lpstr>
      <vt:lpstr>PowerPoint Sunusu</vt:lpstr>
      <vt:lpstr>ZIT ANLAMLISI</vt:lpstr>
      <vt:lpstr>PowerPoint Sunusu</vt:lpstr>
      <vt:lpstr>ZIT ANLAMLISI</vt:lpstr>
      <vt:lpstr>PowerPoint Sunusu</vt:lpstr>
      <vt:lpstr>ZIT ANLAMLISI</vt:lpstr>
      <vt:lpstr>PowerPoint Sunusu</vt:lpstr>
      <vt:lpstr>ZIT ANLAMLISI</vt:lpstr>
      <vt:lpstr>PowerPoint Sunusu</vt:lpstr>
      <vt:lpstr>ZIT ANLAMLISI</vt:lpstr>
      <vt:lpstr>PowerPoint Sunusu</vt:lpstr>
      <vt:lpstr>ZIT ANLAMLISI</vt:lpstr>
      <vt:lpstr>PowerPoint Sunusu</vt:lpstr>
      <vt:lpstr>ZIT ANLAMLISI</vt:lpstr>
      <vt:lpstr>PowerPoint Sunusu</vt:lpstr>
      <vt:lpstr>ZIT ANLAMLISI</vt:lpstr>
      <vt:lpstr>PowerPoint Sunusu</vt:lpstr>
      <vt:lpstr>ZIT ANLAMLISI</vt:lpstr>
      <vt:lpstr>PowerPoint Sunusu</vt:lpstr>
      <vt:lpstr>ZIT ANLAMLISI</vt:lpstr>
      <vt:lpstr>PowerPoint Sunusu</vt:lpstr>
      <vt:lpstr>ZIT ANLAMLISI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UZUN</dc:title>
  <dc:creator>Acer</dc:creator>
  <cp:lastModifiedBy>Acer</cp:lastModifiedBy>
  <cp:revision>16</cp:revision>
  <dcterms:created xsi:type="dcterms:W3CDTF">2021-04-03T23:10:46Z</dcterms:created>
  <dcterms:modified xsi:type="dcterms:W3CDTF">2021-04-04T22:04:04Z</dcterms:modified>
</cp:coreProperties>
</file>